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651" autoAdjust="0"/>
    <p:restoredTop sz="85174"/>
  </p:normalViewPr>
  <p:slideViewPr>
    <p:cSldViewPr snapToGrid="0" snapToObjects="1">
      <p:cViewPr varScale="1">
        <p:scale>
          <a:sx n="70" d="100"/>
          <a:sy n="70" d="100"/>
        </p:scale>
        <p:origin x="1320"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5/7/2023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5/7/2023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5/7/2023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5/7/2023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5/7/2023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5/7/2023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5/7/2023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5/7/2023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5/7/2023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5/7/2023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5/7/2023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Fırat Olçum</a:t>
            </a:r>
          </a:p>
          <a:p>
            <a:r>
              <a:rPr lang="en-US" dirty="0">
                <a:solidFill>
                  <a:schemeClr val="bg2"/>
                </a:solidFill>
                <a:latin typeface="Abadi" panose="020B0604020104020204" pitchFamily="34" charset="0"/>
                <a:ea typeface="SF Pro" pitchFamily="2" charset="0"/>
                <a:cs typeface="SF Pro" pitchFamily="2" charset="0"/>
              </a:rPr>
              <a:t>7 May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pic>
        <p:nvPicPr>
          <p:cNvPr id="11" name="Picture 10" descr="A picture containing font, text, screenshot, graphics&#10;&#10;Description automatically generated">
            <a:extLst>
              <a:ext uri="{FF2B5EF4-FFF2-40B4-BE49-F238E27FC236}">
                <a16:creationId xmlns:a16="http://schemas.microsoft.com/office/drawing/2014/main" id="{7E3677E6-7C73-4C33-394B-5A0C7F92AA31}"/>
              </a:ext>
            </a:extLst>
          </p:cNvPr>
          <p:cNvPicPr>
            <a:picLocks noChangeAspect="1"/>
          </p:cNvPicPr>
          <p:nvPr/>
        </p:nvPicPr>
        <p:blipFill>
          <a:blip r:embed="rId4">
            <a:lum bright="70000" contrast="-70000"/>
          </a:blip>
          <a:stretch>
            <a:fillRect/>
          </a:stretch>
        </p:blipFill>
        <p:spPr>
          <a:xfrm>
            <a:off x="9394723" y="5787266"/>
            <a:ext cx="2530775" cy="646331"/>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2" y="1763486"/>
            <a:ext cx="10515600" cy="4262087"/>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Data collection</a:t>
            </a:r>
          </a:p>
          <a:p>
            <a:pPr lvl="1">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Data wrangling</a:t>
            </a:r>
          </a:p>
          <a:p>
            <a:pPr lvl="1">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Building an interactive map with Folium</a:t>
            </a:r>
          </a:p>
          <a:p>
            <a:pPr lvl="1">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Building a Dashboard with </a:t>
            </a:r>
            <a:r>
              <a:rPr lang="en-US" sz="1400" dirty="0" err="1">
                <a:solidFill>
                  <a:schemeClr val="accent3">
                    <a:lumMod val="25000"/>
                  </a:schemeClr>
                </a:solidFill>
                <a:latin typeface="Abadi" panose="020B0604020104020204" pitchFamily="34" charset="0"/>
              </a:rPr>
              <a:t>Plotly</a:t>
            </a:r>
            <a:r>
              <a:rPr lang="en-US" sz="1400" dirty="0">
                <a:solidFill>
                  <a:schemeClr val="accent3">
                    <a:lumMod val="25000"/>
                  </a:schemeClr>
                </a:solidFill>
                <a:latin typeface="Abadi" panose="020B0604020104020204" pitchFamily="34" charset="0"/>
              </a:rPr>
              <a:t> Dash</a:t>
            </a:r>
          </a:p>
          <a:p>
            <a:pPr lvl="1">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Predictive analysis - Classification</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Interactive analytics demo in screenshots</a:t>
            </a:r>
          </a:p>
          <a:p>
            <a:pPr lvl="1">
              <a:lnSpc>
                <a:spcPct val="100000"/>
              </a:lnSpc>
              <a:spcBef>
                <a:spcPts val="1400"/>
              </a:spcBef>
              <a:buFont typeface="Wingdings" panose="05000000000000000000" pitchFamily="2" charset="2"/>
              <a:buChar char="ü"/>
            </a:pPr>
            <a:r>
              <a:rPr lang="en-US" sz="1400" dirty="0">
                <a:solidFill>
                  <a:schemeClr val="accent3">
                    <a:lumMod val="25000"/>
                  </a:schemeClr>
                </a:solidFill>
                <a:latin typeface="Abadi" panose="020B0604020104020204" pitchFamily="34" charset="0"/>
              </a:rPr>
              <a:t>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2" name="Content Placeholder 2">
            <a:extLst>
              <a:ext uri="{FF2B5EF4-FFF2-40B4-BE49-F238E27FC236}">
                <a16:creationId xmlns:a16="http://schemas.microsoft.com/office/drawing/2014/main" id="{A4D41B02-47E2-2615-4FFC-CC8F3BECE81C}"/>
              </a:ext>
            </a:extLst>
          </p:cNvPr>
          <p:cNvSpPr txBox="1">
            <a:spLocks/>
          </p:cNvSpPr>
          <p:nvPr/>
        </p:nvSpPr>
        <p:spPr>
          <a:xfrm>
            <a:off x="770012" y="1763486"/>
            <a:ext cx="10515600" cy="426208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indent="-457200" algn="just">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Project Background and context</a:t>
            </a:r>
          </a:p>
          <a:p>
            <a:pPr lvl="1" algn="just">
              <a:lnSpc>
                <a:spcPct val="100000"/>
              </a:lnSpc>
              <a:spcBef>
                <a:spcPts val="1400"/>
              </a:spcBef>
              <a:buFont typeface="Wingdings" panose="05000000000000000000" pitchFamily="2" charset="2"/>
              <a:buChar char="ü"/>
            </a:pPr>
            <a:r>
              <a:rPr lang="en-US" sz="1200" dirty="0">
                <a:solidFill>
                  <a:schemeClr val="accent3">
                    <a:lumMod val="25000"/>
                  </a:schemeClr>
                </a:solidFill>
                <a:latin typeface="Abadi" panose="020B0604020104020204" pitchFamily="34" charset="0"/>
              </a:rPr>
              <a:t>SpaceX is the most successful company of the commercial space age, making space travel affordable. The company advertises Falcon 9 rocket launches on its website, with a cost of 62 million dollar; other providers cost upward of 165 million dollars each, much of the savings is because SpaceX can reuse the first stage. Therefore, if we can determine if the first stage will land, we can determine the cost of a launch.</a:t>
            </a:r>
          </a:p>
          <a:p>
            <a:pPr lvl="1" algn="just">
              <a:lnSpc>
                <a:spcPct val="100000"/>
              </a:lnSpc>
              <a:spcBef>
                <a:spcPts val="1400"/>
              </a:spcBef>
              <a:buFont typeface="Wingdings" panose="05000000000000000000" pitchFamily="2" charset="2"/>
              <a:buChar char="ü"/>
            </a:pPr>
            <a:r>
              <a:rPr lang="en-US" sz="1200" dirty="0">
                <a:solidFill>
                  <a:schemeClr val="accent3">
                    <a:lumMod val="25000"/>
                  </a:schemeClr>
                </a:solidFill>
                <a:latin typeface="Abadi" panose="020B0604020104020204" pitchFamily="34" charset="0"/>
              </a:rPr>
              <a:t>Based on public information and machine learning models, we are going to predict if SpaceX will reuse the first stage.</a:t>
            </a:r>
          </a:p>
          <a:p>
            <a:pPr marL="457200" indent="-457200" algn="just">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Questions to be answered</a:t>
            </a:r>
          </a:p>
          <a:p>
            <a:pPr lvl="1" algn="just">
              <a:lnSpc>
                <a:spcPct val="100000"/>
              </a:lnSpc>
              <a:spcBef>
                <a:spcPts val="1400"/>
              </a:spcBef>
              <a:buFont typeface="Wingdings" panose="05000000000000000000" pitchFamily="2" charset="2"/>
              <a:buChar char="ü"/>
            </a:pPr>
            <a:r>
              <a:rPr lang="en-US" sz="1200" dirty="0">
                <a:solidFill>
                  <a:schemeClr val="accent3">
                    <a:lumMod val="25000"/>
                  </a:schemeClr>
                </a:solidFill>
                <a:latin typeface="Abadi" panose="020B0604020104020204" pitchFamily="34" charset="0"/>
              </a:rPr>
              <a:t>How do variables such as payload mass, launch site, number of flights, and orbits affect the success of the first stage landing?	</a:t>
            </a:r>
          </a:p>
          <a:p>
            <a:pPr lvl="1" algn="just">
              <a:lnSpc>
                <a:spcPct val="100000"/>
              </a:lnSpc>
              <a:spcBef>
                <a:spcPts val="1400"/>
              </a:spcBef>
              <a:buFont typeface="Wingdings" panose="05000000000000000000" pitchFamily="2" charset="2"/>
              <a:buChar char="ü"/>
            </a:pPr>
            <a:r>
              <a:rPr lang="en-US" sz="1200" dirty="0">
                <a:solidFill>
                  <a:schemeClr val="accent3">
                    <a:lumMod val="25000"/>
                  </a:schemeClr>
                </a:solidFill>
                <a:latin typeface="Abadi" panose="020B0604020104020204" pitchFamily="34" charset="0"/>
              </a:rPr>
              <a:t>Does the rate of successful landings increase over the years?</a:t>
            </a:r>
          </a:p>
          <a:p>
            <a:pPr lvl="1" algn="just">
              <a:lnSpc>
                <a:spcPct val="100000"/>
              </a:lnSpc>
              <a:spcBef>
                <a:spcPts val="1400"/>
              </a:spcBef>
              <a:buFont typeface="Wingdings" panose="05000000000000000000" pitchFamily="2" charset="2"/>
              <a:buChar char="ü"/>
            </a:pPr>
            <a:r>
              <a:rPr lang="en-US" sz="1200" dirty="0">
                <a:solidFill>
                  <a:schemeClr val="accent3">
                    <a:lumMod val="25000"/>
                  </a:schemeClr>
                </a:solidFill>
                <a:latin typeface="Abadi" panose="020B0604020104020204" pitchFamily="34" charset="0"/>
              </a:rPr>
              <a:t>What is the best algorithm that can be used for binary classification in this case?</a:t>
            </a:r>
          </a:p>
          <a:p>
            <a:pPr marL="0" indent="0" algn="just">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93914"/>
            <a:ext cx="10515600"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4800" dirty="0">
                <a:solidFill>
                  <a:schemeClr val="bg2">
                    <a:lumMod val="50000"/>
                  </a:schemeClr>
                </a:solidFill>
                <a:latin typeface="Abadi"/>
              </a:rPr>
              <a:t>We will be working with SpaceX launch data that is gathered from an API, specifically the SpaceX REST API.</a:t>
            </a:r>
          </a:p>
          <a:p>
            <a:pPr lvl="1">
              <a:lnSpc>
                <a:spcPct val="120000"/>
              </a:lnSpc>
              <a:spcBef>
                <a:spcPts val="1400"/>
              </a:spcBef>
            </a:pPr>
            <a:r>
              <a:rPr lang="en-US" sz="4800" dirty="0">
                <a:solidFill>
                  <a:schemeClr val="bg2">
                    <a:lumMod val="50000"/>
                  </a:schemeClr>
                </a:solidFill>
                <a:latin typeface="Abadi"/>
              </a:rPr>
              <a:t>We will be using the Python </a:t>
            </a:r>
            <a:r>
              <a:rPr lang="en-US" sz="4800" dirty="0" err="1">
                <a:solidFill>
                  <a:schemeClr val="bg2">
                    <a:lumMod val="50000"/>
                  </a:schemeClr>
                </a:solidFill>
                <a:latin typeface="Abadi"/>
              </a:rPr>
              <a:t>BeautifulSoup</a:t>
            </a:r>
            <a:r>
              <a:rPr lang="en-US" sz="4800" dirty="0">
                <a:solidFill>
                  <a:schemeClr val="bg2">
                    <a:lumMod val="50000"/>
                  </a:schemeClr>
                </a:solidFill>
                <a:latin typeface="Abadi"/>
              </a:rPr>
              <a:t> package to web scrape some HTM tables that contain valuable Falcon 9 launch records.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4800" dirty="0">
                <a:solidFill>
                  <a:schemeClr val="bg2">
                    <a:lumMod val="50000"/>
                  </a:schemeClr>
                </a:solidFill>
                <a:latin typeface="Abadi"/>
              </a:rPr>
              <a:t>The data will be stored in lists and will be used to create our dataset. We will filter the data to remove irrelevant data.</a:t>
            </a:r>
          </a:p>
          <a:p>
            <a:pPr lvl="1">
              <a:lnSpc>
                <a:spcPct val="120000"/>
              </a:lnSpc>
              <a:spcBef>
                <a:spcPts val="1400"/>
              </a:spcBef>
            </a:pPr>
            <a:r>
              <a:rPr lang="en-US" sz="4800" dirty="0">
                <a:solidFill>
                  <a:schemeClr val="bg2">
                    <a:lumMod val="50000"/>
                  </a:schemeClr>
                </a:solidFill>
                <a:latin typeface="Abadi"/>
              </a:rPr>
              <a:t>We will deal with NULL values in order to make the dataset viable for analysis.</a:t>
            </a:r>
          </a:p>
          <a:p>
            <a:pPr lvl="1">
              <a:lnSpc>
                <a:spcPct val="120000"/>
              </a:lnSpc>
              <a:spcBef>
                <a:spcPts val="1400"/>
              </a:spcBef>
            </a:pPr>
            <a:r>
              <a:rPr lang="en-US" sz="4800" dirty="0">
                <a:solidFill>
                  <a:schemeClr val="bg2">
                    <a:lumMod val="50000"/>
                  </a:schemeClr>
                </a:solidFill>
                <a:latin typeface="Abadi"/>
              </a:rPr>
              <a:t>We will be using One Hot Encoding to prepare the data to a binary classification.</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4400" dirty="0">
                <a:solidFill>
                  <a:schemeClr val="bg2">
                    <a:lumMod val="50000"/>
                  </a:schemeClr>
                </a:solidFill>
                <a:latin typeface="Abadi"/>
              </a:rPr>
              <a:t>We will be building, tuning and evaluating of classification models to ensure the best results</a:t>
            </a:r>
            <a:r>
              <a:rPr lang="en-US" sz="7200" dirty="0">
                <a:solidFill>
                  <a:schemeClr val="bg2">
                    <a:lumMod val="50000"/>
                  </a:schemeClr>
                </a:solidFill>
                <a:latin typeface="Abadi"/>
              </a:rPr>
              <a:t>.</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process involved a combination of API requests from SpaceX REST API and Web Scraping data from a table in SpaceX’s Wikipedia entry.</a:t>
            </a:r>
          </a:p>
          <a:p>
            <a:pPr>
              <a:lnSpc>
                <a:spcPct val="100000"/>
              </a:lnSpc>
              <a:spcBef>
                <a:spcPts val="1400"/>
              </a:spcBef>
            </a:pPr>
            <a:r>
              <a:rPr lang="en-US" sz="2200" dirty="0">
                <a:solidFill>
                  <a:schemeClr val="accent3">
                    <a:lumMod val="25000"/>
                  </a:schemeClr>
                </a:solidFill>
                <a:latin typeface="Abadi" panose="020B0604020104020204" pitchFamily="34" charset="0"/>
              </a:rPr>
              <a:t>We had to use both of these data collection methods in order to get complete information about the launches for a more detailed analysis.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Columns are obtained by using SpaceX REST API:</a:t>
            </a:r>
          </a:p>
          <a:p>
            <a:pPr lvl="2">
              <a:lnSpc>
                <a:spcPct val="100000"/>
              </a:lnSpc>
              <a:spcBef>
                <a:spcPts val="1400"/>
              </a:spcBef>
            </a:pPr>
            <a:r>
              <a:rPr lang="en-US" sz="1400" dirty="0" err="1">
                <a:solidFill>
                  <a:schemeClr val="accent3">
                    <a:lumMod val="25000"/>
                  </a:schemeClr>
                </a:solidFill>
                <a:latin typeface="Abadi" panose="020B0604020104020204" pitchFamily="34" charset="0"/>
              </a:rPr>
              <a:t>FligthNumber</a:t>
            </a:r>
            <a:r>
              <a:rPr lang="en-US" sz="1400" dirty="0">
                <a:solidFill>
                  <a:schemeClr val="accent3">
                    <a:lumMod val="25000"/>
                  </a:schemeClr>
                </a:solidFill>
                <a:latin typeface="Abadi" panose="020B0604020104020204" pitchFamily="34" charset="0"/>
              </a:rPr>
              <a:t>, Date, </a:t>
            </a:r>
            <a:r>
              <a:rPr lang="en-US" sz="1400" dirty="0" err="1">
                <a:solidFill>
                  <a:schemeClr val="accent3">
                    <a:lumMod val="25000"/>
                  </a:schemeClr>
                </a:solidFill>
                <a:latin typeface="Abadi" panose="020B0604020104020204" pitchFamily="34" charset="0"/>
              </a:rPr>
              <a:t>BoosterVersion</a:t>
            </a:r>
            <a:r>
              <a:rPr lang="en-US" sz="1400" dirty="0">
                <a:solidFill>
                  <a:schemeClr val="accent3">
                    <a:lumMod val="25000"/>
                  </a:schemeClr>
                </a:solidFill>
                <a:latin typeface="Abadi" panose="020B0604020104020204" pitchFamily="34" charset="0"/>
              </a:rPr>
              <a:t>, </a:t>
            </a:r>
            <a:r>
              <a:rPr lang="en-US" sz="1400" dirty="0" err="1">
                <a:solidFill>
                  <a:schemeClr val="accent3">
                    <a:lumMod val="25000"/>
                  </a:schemeClr>
                </a:solidFill>
                <a:latin typeface="Abadi" panose="020B0604020104020204" pitchFamily="34" charset="0"/>
              </a:rPr>
              <a:t>PayloadMass</a:t>
            </a:r>
            <a:r>
              <a:rPr lang="en-US" sz="1400" dirty="0">
                <a:solidFill>
                  <a:schemeClr val="accent3">
                    <a:lumMod val="25000"/>
                  </a:schemeClr>
                </a:solidFill>
                <a:latin typeface="Abadi" panose="020B0604020104020204" pitchFamily="34" charset="0"/>
              </a:rPr>
              <a:t>, Orbit, </a:t>
            </a:r>
            <a:r>
              <a:rPr lang="en-US" sz="1400" dirty="0" err="1">
                <a:solidFill>
                  <a:schemeClr val="accent3">
                    <a:lumMod val="25000"/>
                  </a:schemeClr>
                </a:solidFill>
                <a:latin typeface="Abadi" panose="020B0604020104020204" pitchFamily="34" charset="0"/>
              </a:rPr>
              <a:t>LaunchSite</a:t>
            </a:r>
            <a:r>
              <a:rPr lang="en-US" sz="1400" dirty="0">
                <a:solidFill>
                  <a:schemeClr val="accent3">
                    <a:lumMod val="25000"/>
                  </a:schemeClr>
                </a:solidFill>
                <a:latin typeface="Abadi" panose="020B0604020104020204" pitchFamily="34" charset="0"/>
              </a:rPr>
              <a:t>, Outcome, Flights, </a:t>
            </a:r>
            <a:r>
              <a:rPr lang="en-US" sz="1400" dirty="0" err="1">
                <a:solidFill>
                  <a:schemeClr val="accent3">
                    <a:lumMod val="25000"/>
                  </a:schemeClr>
                </a:solidFill>
                <a:latin typeface="Abadi" panose="020B0604020104020204" pitchFamily="34" charset="0"/>
              </a:rPr>
              <a:t>GridFins</a:t>
            </a:r>
            <a:r>
              <a:rPr lang="en-US" sz="1400" dirty="0">
                <a:solidFill>
                  <a:schemeClr val="accent3">
                    <a:lumMod val="25000"/>
                  </a:schemeClr>
                </a:solidFill>
                <a:latin typeface="Abadi" panose="020B0604020104020204" pitchFamily="34" charset="0"/>
              </a:rPr>
              <a:t>, Reused, Legs, </a:t>
            </a:r>
            <a:r>
              <a:rPr lang="en-US" sz="1400" dirty="0" err="1">
                <a:solidFill>
                  <a:schemeClr val="accent3">
                    <a:lumMod val="25000"/>
                  </a:schemeClr>
                </a:solidFill>
                <a:latin typeface="Abadi" panose="020B0604020104020204" pitchFamily="34" charset="0"/>
              </a:rPr>
              <a:t>LandingPad</a:t>
            </a:r>
            <a:r>
              <a:rPr lang="en-US" sz="1400" dirty="0">
                <a:solidFill>
                  <a:schemeClr val="accent3">
                    <a:lumMod val="25000"/>
                  </a:schemeClr>
                </a:solidFill>
                <a:latin typeface="Abadi" panose="020B0604020104020204" pitchFamily="34" charset="0"/>
              </a:rPr>
              <a:t>, Block, </a:t>
            </a:r>
            <a:r>
              <a:rPr lang="en-US" sz="1400" dirty="0" err="1">
                <a:solidFill>
                  <a:schemeClr val="accent3">
                    <a:lumMod val="25000"/>
                  </a:schemeClr>
                </a:solidFill>
                <a:latin typeface="Abadi" panose="020B0604020104020204" pitchFamily="34" charset="0"/>
              </a:rPr>
              <a:t>Reusedcount</a:t>
            </a:r>
            <a:r>
              <a:rPr lang="en-US" sz="1400" dirty="0">
                <a:solidFill>
                  <a:schemeClr val="accent3">
                    <a:lumMod val="25000"/>
                  </a:schemeClr>
                </a:solidFill>
                <a:latin typeface="Abadi" panose="020B0604020104020204" pitchFamily="34" charset="0"/>
              </a:rPr>
              <a:t>, Serial, Longitude, Latitude.</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Columns are obtained by using Wikipedia Web Scraping:</a:t>
            </a:r>
          </a:p>
          <a:p>
            <a:pPr lvl="2">
              <a:lnSpc>
                <a:spcPct val="100000"/>
              </a:lnSpc>
              <a:spcBef>
                <a:spcPts val="1400"/>
              </a:spcBef>
            </a:pPr>
            <a:r>
              <a:rPr lang="en-US" sz="1200" dirty="0">
                <a:solidFill>
                  <a:schemeClr val="accent3">
                    <a:lumMod val="25000"/>
                  </a:schemeClr>
                </a:solidFill>
                <a:latin typeface="Abadi" panose="020B0604020104020204" pitchFamily="34" charset="0"/>
              </a:rPr>
              <a:t>Flight No., Launch site, Payload, </a:t>
            </a:r>
            <a:r>
              <a:rPr lang="en-US" sz="1200" dirty="0" err="1">
                <a:solidFill>
                  <a:schemeClr val="accent3">
                    <a:lumMod val="25000"/>
                  </a:schemeClr>
                </a:solidFill>
                <a:latin typeface="Abadi" panose="020B0604020104020204" pitchFamily="34" charset="0"/>
              </a:rPr>
              <a:t>PayloadMass</a:t>
            </a:r>
            <a:r>
              <a:rPr lang="en-US" sz="1200" dirty="0">
                <a:solidFill>
                  <a:schemeClr val="accent3">
                    <a:lumMod val="25000"/>
                  </a:schemeClr>
                </a:solidFill>
                <a:latin typeface="Abadi" panose="020B0604020104020204" pitchFamily="34" charset="0"/>
              </a:rPr>
              <a:t>, Orbit, Customer, Launch outcome, Version booster, Booster landing, Date, Time.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231" name="Group 230">
            <a:extLst>
              <a:ext uri="{FF2B5EF4-FFF2-40B4-BE49-F238E27FC236}">
                <a16:creationId xmlns:a16="http://schemas.microsoft.com/office/drawing/2014/main" id="{BDE0C715-9770-7444-FA00-8D6E5B48B78D}"/>
              </a:ext>
            </a:extLst>
          </p:cNvPr>
          <p:cNvGrpSpPr/>
          <p:nvPr/>
        </p:nvGrpSpPr>
        <p:grpSpPr>
          <a:xfrm rot="5400000">
            <a:off x="7180946" y="2083978"/>
            <a:ext cx="2985526" cy="1906774"/>
            <a:chOff x="1136283" y="1903180"/>
            <a:chExt cx="2664183" cy="4118440"/>
          </a:xfrm>
        </p:grpSpPr>
        <p:sp>
          <p:nvSpPr>
            <p:cNvPr id="232" name="Isosceles Triangle 231">
              <a:extLst>
                <a:ext uri="{FF2B5EF4-FFF2-40B4-BE49-F238E27FC236}">
                  <a16:creationId xmlns:a16="http://schemas.microsoft.com/office/drawing/2014/main" id="{56C74B3D-3B52-FE54-C42C-1E1851E33F76}"/>
                </a:ext>
              </a:extLst>
            </p:cNvPr>
            <p:cNvSpPr/>
            <p:nvPr/>
          </p:nvSpPr>
          <p:spPr>
            <a:xfrm rot="5400000">
              <a:off x="3042279" y="3682570"/>
              <a:ext cx="956714" cy="55966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Freeform: Shape 232">
              <a:extLst>
                <a:ext uri="{FF2B5EF4-FFF2-40B4-BE49-F238E27FC236}">
                  <a16:creationId xmlns:a16="http://schemas.microsoft.com/office/drawing/2014/main" id="{05296ABE-6758-6B35-3441-A3F8B08ED205}"/>
                </a:ext>
              </a:extLst>
            </p:cNvPr>
            <p:cNvSpPr/>
            <p:nvPr/>
          </p:nvSpPr>
          <p:spPr>
            <a:xfrm>
              <a:off x="1136283" y="1903180"/>
              <a:ext cx="2416551" cy="4118440"/>
            </a:xfrm>
            <a:custGeom>
              <a:avLst/>
              <a:gdLst>
                <a:gd name="connsiteX0" fmla="*/ 160259 w 2416551"/>
                <a:gd name="connsiteY0" fmla="*/ 0 h 4118440"/>
                <a:gd name="connsiteX1" fmla="*/ 1944264 w 2416551"/>
                <a:gd name="connsiteY1" fmla="*/ 0 h 4118440"/>
                <a:gd name="connsiteX2" fmla="*/ 2104523 w 2416551"/>
                <a:gd name="connsiteY2" fmla="*/ 160259 h 4118440"/>
                <a:gd name="connsiteX3" fmla="*/ 2104523 w 2416551"/>
                <a:gd name="connsiteY3" fmla="*/ 1792521 h 4118440"/>
                <a:gd name="connsiteX4" fmla="*/ 2416551 w 2416551"/>
                <a:gd name="connsiteY4" fmla="*/ 2059220 h 4118440"/>
                <a:gd name="connsiteX5" fmla="*/ 2104523 w 2416551"/>
                <a:gd name="connsiteY5" fmla="*/ 2325919 h 4118440"/>
                <a:gd name="connsiteX6" fmla="*/ 2104523 w 2416551"/>
                <a:gd name="connsiteY6" fmla="*/ 3958181 h 4118440"/>
                <a:gd name="connsiteX7" fmla="*/ 1944264 w 2416551"/>
                <a:gd name="connsiteY7" fmla="*/ 4118440 h 4118440"/>
                <a:gd name="connsiteX8" fmla="*/ 160259 w 2416551"/>
                <a:gd name="connsiteY8" fmla="*/ 4118440 h 4118440"/>
                <a:gd name="connsiteX9" fmla="*/ 0 w 2416551"/>
                <a:gd name="connsiteY9" fmla="*/ 3958181 h 4118440"/>
                <a:gd name="connsiteX10" fmla="*/ 0 w 2416551"/>
                <a:gd name="connsiteY10" fmla="*/ 160259 h 4118440"/>
                <a:gd name="connsiteX11" fmla="*/ 160259 w 2416551"/>
                <a:gd name="connsiteY11" fmla="*/ 0 h 411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6551" h="4118440">
                  <a:moveTo>
                    <a:pt x="160259" y="0"/>
                  </a:moveTo>
                  <a:lnTo>
                    <a:pt x="1944264" y="0"/>
                  </a:lnTo>
                  <a:cubicBezTo>
                    <a:pt x="2032773" y="0"/>
                    <a:pt x="2104523" y="71750"/>
                    <a:pt x="2104523" y="160259"/>
                  </a:cubicBezTo>
                  <a:lnTo>
                    <a:pt x="2104523" y="1792521"/>
                  </a:lnTo>
                  <a:lnTo>
                    <a:pt x="2416551" y="2059220"/>
                  </a:lnTo>
                  <a:lnTo>
                    <a:pt x="2104523" y="2325919"/>
                  </a:lnTo>
                  <a:lnTo>
                    <a:pt x="2104523" y="3958181"/>
                  </a:lnTo>
                  <a:cubicBezTo>
                    <a:pt x="2104523" y="4046690"/>
                    <a:pt x="2032773" y="4118440"/>
                    <a:pt x="1944264" y="4118440"/>
                  </a:cubicBezTo>
                  <a:lnTo>
                    <a:pt x="160259" y="4118440"/>
                  </a:lnTo>
                  <a:cubicBezTo>
                    <a:pt x="71750" y="4118440"/>
                    <a:pt x="0" y="4046690"/>
                    <a:pt x="0" y="3958181"/>
                  </a:cubicBezTo>
                  <a:lnTo>
                    <a:pt x="0" y="160259"/>
                  </a:lnTo>
                  <a:cubicBezTo>
                    <a:pt x="0" y="71750"/>
                    <a:pt x="71750" y="0"/>
                    <a:pt x="160259" y="0"/>
                  </a:cubicBezTo>
                  <a:close/>
                </a:path>
              </a:pathLst>
            </a:custGeom>
            <a:solidFill>
              <a:schemeClr val="bg1"/>
            </a:solidFill>
            <a:ln w="317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34" name="Group 233">
            <a:extLst>
              <a:ext uri="{FF2B5EF4-FFF2-40B4-BE49-F238E27FC236}">
                <a16:creationId xmlns:a16="http://schemas.microsoft.com/office/drawing/2014/main" id="{CAF9A80C-7D61-0F32-E900-8A8B4B4516BF}"/>
              </a:ext>
            </a:extLst>
          </p:cNvPr>
          <p:cNvGrpSpPr/>
          <p:nvPr/>
        </p:nvGrpSpPr>
        <p:grpSpPr>
          <a:xfrm>
            <a:off x="7842890" y="1474113"/>
            <a:ext cx="1743764" cy="1107996"/>
            <a:chOff x="1065976" y="1634639"/>
            <a:chExt cx="1743764" cy="1107996"/>
          </a:xfrm>
        </p:grpSpPr>
        <p:sp>
          <p:nvSpPr>
            <p:cNvPr id="235" name="TextBox 234">
              <a:extLst>
                <a:ext uri="{FF2B5EF4-FFF2-40B4-BE49-F238E27FC236}">
                  <a16:creationId xmlns:a16="http://schemas.microsoft.com/office/drawing/2014/main" id="{08DBBB81-5D9C-9043-26F8-D0B8BFBB86B8}"/>
                </a:ext>
              </a:extLst>
            </p:cNvPr>
            <p:cNvSpPr txBox="1"/>
            <p:nvPr/>
          </p:nvSpPr>
          <p:spPr>
            <a:xfrm>
              <a:off x="1065976" y="2111758"/>
              <a:ext cx="966072" cy="523220"/>
            </a:xfrm>
            <a:prstGeom prst="rect">
              <a:avLst/>
            </a:prstGeom>
            <a:noFill/>
          </p:spPr>
          <p:txBody>
            <a:bodyPr wrap="square" rtlCol="0" anchor="ctr">
              <a:spAutoFit/>
            </a:bodyPr>
            <a:lstStyle/>
            <a:p>
              <a:pPr algn="ctr"/>
              <a:r>
                <a:rPr lang="en-US" altLang="ko-KR" sz="2800" b="1" dirty="0">
                  <a:solidFill>
                    <a:schemeClr val="accent6"/>
                  </a:solidFill>
                  <a:cs typeface="Arial" pitchFamily="34" charset="0"/>
                </a:rPr>
                <a:t>Step</a:t>
              </a:r>
              <a:endParaRPr lang="ko-KR" altLang="en-US" sz="2800" b="1" dirty="0">
                <a:solidFill>
                  <a:schemeClr val="accent6"/>
                </a:solidFill>
                <a:cs typeface="Arial" pitchFamily="34" charset="0"/>
              </a:endParaRPr>
            </a:p>
          </p:txBody>
        </p:sp>
        <p:sp>
          <p:nvSpPr>
            <p:cNvPr id="236" name="TextBox 235">
              <a:extLst>
                <a:ext uri="{FF2B5EF4-FFF2-40B4-BE49-F238E27FC236}">
                  <a16:creationId xmlns:a16="http://schemas.microsoft.com/office/drawing/2014/main" id="{F8030170-F772-DC5C-9734-04E49E09B944}"/>
                </a:ext>
              </a:extLst>
            </p:cNvPr>
            <p:cNvSpPr txBox="1"/>
            <p:nvPr/>
          </p:nvSpPr>
          <p:spPr>
            <a:xfrm>
              <a:off x="1843668" y="1634639"/>
              <a:ext cx="966072" cy="1107996"/>
            </a:xfrm>
            <a:prstGeom prst="rect">
              <a:avLst/>
            </a:prstGeom>
            <a:noFill/>
          </p:spPr>
          <p:txBody>
            <a:bodyPr wrap="square" rtlCol="0" anchor="ctr">
              <a:spAutoFit/>
            </a:bodyPr>
            <a:lstStyle/>
            <a:p>
              <a:pPr algn="ctr"/>
              <a:r>
                <a:rPr lang="en-US" altLang="ko-KR" sz="6600" b="1" dirty="0">
                  <a:solidFill>
                    <a:schemeClr val="accent6"/>
                  </a:solidFill>
                  <a:cs typeface="Arial" pitchFamily="34" charset="0"/>
                </a:rPr>
                <a:t>5</a:t>
              </a:r>
              <a:endParaRPr lang="ko-KR" altLang="en-US" sz="6600" b="1" dirty="0">
                <a:solidFill>
                  <a:schemeClr val="accent6"/>
                </a:solidFill>
                <a:cs typeface="Arial" pitchFamily="34" charset="0"/>
              </a:endParaRPr>
            </a:p>
          </p:txBody>
        </p:sp>
      </p:grpSp>
      <p:grpSp>
        <p:nvGrpSpPr>
          <p:cNvPr id="238" name="Group 237">
            <a:extLst>
              <a:ext uri="{FF2B5EF4-FFF2-40B4-BE49-F238E27FC236}">
                <a16:creationId xmlns:a16="http://schemas.microsoft.com/office/drawing/2014/main" id="{60361D8B-D7AC-7B97-CA42-9F58F1F3B18C}"/>
              </a:ext>
            </a:extLst>
          </p:cNvPr>
          <p:cNvGrpSpPr/>
          <p:nvPr/>
        </p:nvGrpSpPr>
        <p:grpSpPr>
          <a:xfrm>
            <a:off x="5651369" y="1532218"/>
            <a:ext cx="2311767" cy="2410237"/>
            <a:chOff x="1136283" y="1903180"/>
            <a:chExt cx="2664183" cy="4118440"/>
          </a:xfrm>
        </p:grpSpPr>
        <p:sp>
          <p:nvSpPr>
            <p:cNvPr id="239" name="Isosceles Triangle 238">
              <a:extLst>
                <a:ext uri="{FF2B5EF4-FFF2-40B4-BE49-F238E27FC236}">
                  <a16:creationId xmlns:a16="http://schemas.microsoft.com/office/drawing/2014/main" id="{DC32E838-AEB1-C683-DF17-736DF90D1ECB}"/>
                </a:ext>
              </a:extLst>
            </p:cNvPr>
            <p:cNvSpPr/>
            <p:nvPr/>
          </p:nvSpPr>
          <p:spPr>
            <a:xfrm rot="5400000">
              <a:off x="3042279" y="3682570"/>
              <a:ext cx="956714" cy="55966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Freeform: Shape 239">
              <a:extLst>
                <a:ext uri="{FF2B5EF4-FFF2-40B4-BE49-F238E27FC236}">
                  <a16:creationId xmlns:a16="http://schemas.microsoft.com/office/drawing/2014/main" id="{D66293E5-C9F3-91ED-3E8F-70A71BDDB4CB}"/>
                </a:ext>
              </a:extLst>
            </p:cNvPr>
            <p:cNvSpPr/>
            <p:nvPr/>
          </p:nvSpPr>
          <p:spPr>
            <a:xfrm>
              <a:off x="1136283" y="1903180"/>
              <a:ext cx="2416551" cy="4118440"/>
            </a:xfrm>
            <a:custGeom>
              <a:avLst/>
              <a:gdLst>
                <a:gd name="connsiteX0" fmla="*/ 160259 w 2416551"/>
                <a:gd name="connsiteY0" fmla="*/ 0 h 4118440"/>
                <a:gd name="connsiteX1" fmla="*/ 1944264 w 2416551"/>
                <a:gd name="connsiteY1" fmla="*/ 0 h 4118440"/>
                <a:gd name="connsiteX2" fmla="*/ 2104523 w 2416551"/>
                <a:gd name="connsiteY2" fmla="*/ 160259 h 4118440"/>
                <a:gd name="connsiteX3" fmla="*/ 2104523 w 2416551"/>
                <a:gd name="connsiteY3" fmla="*/ 1792521 h 4118440"/>
                <a:gd name="connsiteX4" fmla="*/ 2416551 w 2416551"/>
                <a:gd name="connsiteY4" fmla="*/ 2059220 h 4118440"/>
                <a:gd name="connsiteX5" fmla="*/ 2104523 w 2416551"/>
                <a:gd name="connsiteY5" fmla="*/ 2325919 h 4118440"/>
                <a:gd name="connsiteX6" fmla="*/ 2104523 w 2416551"/>
                <a:gd name="connsiteY6" fmla="*/ 3958181 h 4118440"/>
                <a:gd name="connsiteX7" fmla="*/ 1944264 w 2416551"/>
                <a:gd name="connsiteY7" fmla="*/ 4118440 h 4118440"/>
                <a:gd name="connsiteX8" fmla="*/ 160259 w 2416551"/>
                <a:gd name="connsiteY8" fmla="*/ 4118440 h 4118440"/>
                <a:gd name="connsiteX9" fmla="*/ 0 w 2416551"/>
                <a:gd name="connsiteY9" fmla="*/ 3958181 h 4118440"/>
                <a:gd name="connsiteX10" fmla="*/ 0 w 2416551"/>
                <a:gd name="connsiteY10" fmla="*/ 160259 h 4118440"/>
                <a:gd name="connsiteX11" fmla="*/ 160259 w 2416551"/>
                <a:gd name="connsiteY11" fmla="*/ 0 h 411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6551" h="4118440">
                  <a:moveTo>
                    <a:pt x="160259" y="0"/>
                  </a:moveTo>
                  <a:lnTo>
                    <a:pt x="1944264" y="0"/>
                  </a:lnTo>
                  <a:cubicBezTo>
                    <a:pt x="2032773" y="0"/>
                    <a:pt x="2104523" y="71750"/>
                    <a:pt x="2104523" y="160259"/>
                  </a:cubicBezTo>
                  <a:lnTo>
                    <a:pt x="2104523" y="1792521"/>
                  </a:lnTo>
                  <a:lnTo>
                    <a:pt x="2416551" y="2059220"/>
                  </a:lnTo>
                  <a:lnTo>
                    <a:pt x="2104523" y="2325919"/>
                  </a:lnTo>
                  <a:lnTo>
                    <a:pt x="2104523" y="3958181"/>
                  </a:lnTo>
                  <a:cubicBezTo>
                    <a:pt x="2104523" y="4046690"/>
                    <a:pt x="2032773" y="4118440"/>
                    <a:pt x="1944264" y="4118440"/>
                  </a:cubicBezTo>
                  <a:lnTo>
                    <a:pt x="160259" y="4118440"/>
                  </a:lnTo>
                  <a:cubicBezTo>
                    <a:pt x="71750" y="4118440"/>
                    <a:pt x="0" y="4046690"/>
                    <a:pt x="0" y="3958181"/>
                  </a:cubicBezTo>
                  <a:lnTo>
                    <a:pt x="0" y="160259"/>
                  </a:lnTo>
                  <a:cubicBezTo>
                    <a:pt x="0" y="71750"/>
                    <a:pt x="71750" y="0"/>
                    <a:pt x="160259" y="0"/>
                  </a:cubicBezTo>
                  <a:close/>
                </a:path>
              </a:pathLst>
            </a:custGeom>
            <a:solidFill>
              <a:schemeClr val="bg1"/>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41" name="Group 240">
            <a:extLst>
              <a:ext uri="{FF2B5EF4-FFF2-40B4-BE49-F238E27FC236}">
                <a16:creationId xmlns:a16="http://schemas.microsoft.com/office/drawing/2014/main" id="{DBFAD58F-9123-95A0-C24A-0E3F66C1A8EB}"/>
              </a:ext>
            </a:extLst>
          </p:cNvPr>
          <p:cNvGrpSpPr/>
          <p:nvPr/>
        </p:nvGrpSpPr>
        <p:grpSpPr>
          <a:xfrm>
            <a:off x="5732357" y="1419930"/>
            <a:ext cx="1743764" cy="1107996"/>
            <a:chOff x="1065976" y="1634639"/>
            <a:chExt cx="1743764" cy="1107996"/>
          </a:xfrm>
        </p:grpSpPr>
        <p:sp>
          <p:nvSpPr>
            <p:cNvPr id="242" name="TextBox 241">
              <a:extLst>
                <a:ext uri="{FF2B5EF4-FFF2-40B4-BE49-F238E27FC236}">
                  <a16:creationId xmlns:a16="http://schemas.microsoft.com/office/drawing/2014/main" id="{190EE44A-EBB5-F466-8ADA-3BF877630354}"/>
                </a:ext>
              </a:extLst>
            </p:cNvPr>
            <p:cNvSpPr txBox="1"/>
            <p:nvPr/>
          </p:nvSpPr>
          <p:spPr>
            <a:xfrm>
              <a:off x="1065976" y="2111758"/>
              <a:ext cx="966072" cy="523220"/>
            </a:xfrm>
            <a:prstGeom prst="rect">
              <a:avLst/>
            </a:prstGeom>
            <a:noFill/>
          </p:spPr>
          <p:txBody>
            <a:bodyPr wrap="square" rtlCol="0" anchor="ctr">
              <a:spAutoFit/>
            </a:bodyPr>
            <a:lstStyle/>
            <a:p>
              <a:pPr algn="ctr"/>
              <a:r>
                <a:rPr lang="en-US" altLang="ko-KR" sz="2800" b="1" dirty="0">
                  <a:solidFill>
                    <a:schemeClr val="accent2"/>
                  </a:solidFill>
                  <a:cs typeface="Arial" pitchFamily="34" charset="0"/>
                </a:rPr>
                <a:t>Step</a:t>
              </a:r>
              <a:endParaRPr lang="ko-KR" altLang="en-US" sz="2800" b="1" dirty="0">
                <a:solidFill>
                  <a:schemeClr val="accent2"/>
                </a:solidFill>
                <a:cs typeface="Arial" pitchFamily="34" charset="0"/>
              </a:endParaRPr>
            </a:p>
          </p:txBody>
        </p:sp>
        <p:sp>
          <p:nvSpPr>
            <p:cNvPr id="243" name="TextBox 242">
              <a:extLst>
                <a:ext uri="{FF2B5EF4-FFF2-40B4-BE49-F238E27FC236}">
                  <a16:creationId xmlns:a16="http://schemas.microsoft.com/office/drawing/2014/main" id="{06F15B4C-5457-7AC0-4D63-9D854DF656F3}"/>
                </a:ext>
              </a:extLst>
            </p:cNvPr>
            <p:cNvSpPr txBox="1"/>
            <p:nvPr/>
          </p:nvSpPr>
          <p:spPr>
            <a:xfrm>
              <a:off x="1843668" y="1634639"/>
              <a:ext cx="966072" cy="1107996"/>
            </a:xfrm>
            <a:prstGeom prst="rect">
              <a:avLst/>
            </a:prstGeom>
            <a:noFill/>
          </p:spPr>
          <p:txBody>
            <a:bodyPr wrap="square" rtlCol="0" anchor="ctr">
              <a:spAutoFit/>
            </a:bodyPr>
            <a:lstStyle/>
            <a:p>
              <a:pPr algn="ctr"/>
              <a:r>
                <a:rPr lang="en-US" altLang="ko-KR" sz="6600" b="1" dirty="0">
                  <a:solidFill>
                    <a:schemeClr val="accent2"/>
                  </a:solidFill>
                  <a:cs typeface="Arial" pitchFamily="34" charset="0"/>
                </a:rPr>
                <a:t>3</a:t>
              </a:r>
              <a:endParaRPr lang="ko-KR" altLang="en-US" sz="6600" b="1" dirty="0">
                <a:solidFill>
                  <a:schemeClr val="accent2"/>
                </a:solidFill>
                <a:cs typeface="Arial" pitchFamily="34" charset="0"/>
              </a:endParaRPr>
            </a:p>
          </p:txBody>
        </p:sp>
      </p:grpSp>
      <p:sp>
        <p:nvSpPr>
          <p:cNvPr id="245" name="Freeform: Shape 244">
            <a:extLst>
              <a:ext uri="{FF2B5EF4-FFF2-40B4-BE49-F238E27FC236}">
                <a16:creationId xmlns:a16="http://schemas.microsoft.com/office/drawing/2014/main" id="{FFFF224F-1909-154A-E8DF-894E7464C17E}"/>
              </a:ext>
            </a:extLst>
          </p:cNvPr>
          <p:cNvSpPr/>
          <p:nvPr/>
        </p:nvSpPr>
        <p:spPr>
          <a:xfrm>
            <a:off x="1472184" y="4097978"/>
            <a:ext cx="1826139" cy="2221372"/>
          </a:xfrm>
          <a:custGeom>
            <a:avLst/>
            <a:gdLst>
              <a:gd name="connsiteX0" fmla="*/ 160259 w 2416551"/>
              <a:gd name="connsiteY0" fmla="*/ 0 h 4118440"/>
              <a:gd name="connsiteX1" fmla="*/ 1944264 w 2416551"/>
              <a:gd name="connsiteY1" fmla="*/ 0 h 4118440"/>
              <a:gd name="connsiteX2" fmla="*/ 2104523 w 2416551"/>
              <a:gd name="connsiteY2" fmla="*/ 160259 h 4118440"/>
              <a:gd name="connsiteX3" fmla="*/ 2104523 w 2416551"/>
              <a:gd name="connsiteY3" fmla="*/ 1792521 h 4118440"/>
              <a:gd name="connsiteX4" fmla="*/ 2416551 w 2416551"/>
              <a:gd name="connsiteY4" fmla="*/ 2059220 h 4118440"/>
              <a:gd name="connsiteX5" fmla="*/ 2104523 w 2416551"/>
              <a:gd name="connsiteY5" fmla="*/ 2325919 h 4118440"/>
              <a:gd name="connsiteX6" fmla="*/ 2104523 w 2416551"/>
              <a:gd name="connsiteY6" fmla="*/ 3958181 h 4118440"/>
              <a:gd name="connsiteX7" fmla="*/ 1944264 w 2416551"/>
              <a:gd name="connsiteY7" fmla="*/ 4118440 h 4118440"/>
              <a:gd name="connsiteX8" fmla="*/ 160259 w 2416551"/>
              <a:gd name="connsiteY8" fmla="*/ 4118440 h 4118440"/>
              <a:gd name="connsiteX9" fmla="*/ 0 w 2416551"/>
              <a:gd name="connsiteY9" fmla="*/ 3958181 h 4118440"/>
              <a:gd name="connsiteX10" fmla="*/ 0 w 2416551"/>
              <a:gd name="connsiteY10" fmla="*/ 160259 h 4118440"/>
              <a:gd name="connsiteX11" fmla="*/ 160259 w 2416551"/>
              <a:gd name="connsiteY11" fmla="*/ 0 h 4118440"/>
              <a:gd name="connsiteX0" fmla="*/ 160259 w 2104523"/>
              <a:gd name="connsiteY0" fmla="*/ 0 h 4118440"/>
              <a:gd name="connsiteX1" fmla="*/ 1944264 w 2104523"/>
              <a:gd name="connsiteY1" fmla="*/ 0 h 4118440"/>
              <a:gd name="connsiteX2" fmla="*/ 2104523 w 2104523"/>
              <a:gd name="connsiteY2" fmla="*/ 160259 h 4118440"/>
              <a:gd name="connsiteX3" fmla="*/ 2104523 w 2104523"/>
              <a:gd name="connsiteY3" fmla="*/ 1792521 h 4118440"/>
              <a:gd name="connsiteX4" fmla="*/ 2104523 w 2104523"/>
              <a:gd name="connsiteY4" fmla="*/ 2325919 h 4118440"/>
              <a:gd name="connsiteX5" fmla="*/ 2104523 w 2104523"/>
              <a:gd name="connsiteY5" fmla="*/ 3958181 h 4118440"/>
              <a:gd name="connsiteX6" fmla="*/ 1944264 w 2104523"/>
              <a:gd name="connsiteY6" fmla="*/ 4118440 h 4118440"/>
              <a:gd name="connsiteX7" fmla="*/ 160259 w 2104523"/>
              <a:gd name="connsiteY7" fmla="*/ 4118440 h 4118440"/>
              <a:gd name="connsiteX8" fmla="*/ 0 w 2104523"/>
              <a:gd name="connsiteY8" fmla="*/ 3958181 h 4118440"/>
              <a:gd name="connsiteX9" fmla="*/ 0 w 2104523"/>
              <a:gd name="connsiteY9" fmla="*/ 160259 h 4118440"/>
              <a:gd name="connsiteX10" fmla="*/ 160259 w 2104523"/>
              <a:gd name="connsiteY10" fmla="*/ 0 h 4118440"/>
              <a:gd name="connsiteX0" fmla="*/ 160259 w 2104523"/>
              <a:gd name="connsiteY0" fmla="*/ 0 h 4118440"/>
              <a:gd name="connsiteX1" fmla="*/ 1944264 w 2104523"/>
              <a:gd name="connsiteY1" fmla="*/ 0 h 4118440"/>
              <a:gd name="connsiteX2" fmla="*/ 2104523 w 2104523"/>
              <a:gd name="connsiteY2" fmla="*/ 160259 h 4118440"/>
              <a:gd name="connsiteX3" fmla="*/ 2104523 w 2104523"/>
              <a:gd name="connsiteY3" fmla="*/ 2325919 h 4118440"/>
              <a:gd name="connsiteX4" fmla="*/ 2104523 w 2104523"/>
              <a:gd name="connsiteY4" fmla="*/ 3958181 h 4118440"/>
              <a:gd name="connsiteX5" fmla="*/ 1944264 w 2104523"/>
              <a:gd name="connsiteY5" fmla="*/ 4118440 h 4118440"/>
              <a:gd name="connsiteX6" fmla="*/ 160259 w 2104523"/>
              <a:gd name="connsiteY6" fmla="*/ 4118440 h 4118440"/>
              <a:gd name="connsiteX7" fmla="*/ 0 w 2104523"/>
              <a:gd name="connsiteY7" fmla="*/ 3958181 h 4118440"/>
              <a:gd name="connsiteX8" fmla="*/ 0 w 2104523"/>
              <a:gd name="connsiteY8" fmla="*/ 160259 h 4118440"/>
              <a:gd name="connsiteX9" fmla="*/ 160259 w 2104523"/>
              <a:gd name="connsiteY9" fmla="*/ 0 h 4118440"/>
              <a:gd name="connsiteX0" fmla="*/ 160259 w 2104523"/>
              <a:gd name="connsiteY0" fmla="*/ 0 h 4118440"/>
              <a:gd name="connsiteX1" fmla="*/ 1944264 w 2104523"/>
              <a:gd name="connsiteY1" fmla="*/ 0 h 4118440"/>
              <a:gd name="connsiteX2" fmla="*/ 2104523 w 2104523"/>
              <a:gd name="connsiteY2" fmla="*/ 160259 h 4118440"/>
              <a:gd name="connsiteX3" fmla="*/ 2104523 w 2104523"/>
              <a:gd name="connsiteY3" fmla="*/ 3958181 h 4118440"/>
              <a:gd name="connsiteX4" fmla="*/ 1944264 w 2104523"/>
              <a:gd name="connsiteY4" fmla="*/ 4118440 h 4118440"/>
              <a:gd name="connsiteX5" fmla="*/ 160259 w 2104523"/>
              <a:gd name="connsiteY5" fmla="*/ 4118440 h 4118440"/>
              <a:gd name="connsiteX6" fmla="*/ 0 w 2104523"/>
              <a:gd name="connsiteY6" fmla="*/ 3958181 h 4118440"/>
              <a:gd name="connsiteX7" fmla="*/ 0 w 2104523"/>
              <a:gd name="connsiteY7" fmla="*/ 160259 h 4118440"/>
              <a:gd name="connsiteX8" fmla="*/ 160259 w 2104523"/>
              <a:gd name="connsiteY8" fmla="*/ 0 h 411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04523" h="4118440">
                <a:moveTo>
                  <a:pt x="160259" y="0"/>
                </a:moveTo>
                <a:lnTo>
                  <a:pt x="1944264" y="0"/>
                </a:lnTo>
                <a:cubicBezTo>
                  <a:pt x="2032773" y="0"/>
                  <a:pt x="2104523" y="71750"/>
                  <a:pt x="2104523" y="160259"/>
                </a:cubicBezTo>
                <a:lnTo>
                  <a:pt x="2104523" y="3958181"/>
                </a:lnTo>
                <a:cubicBezTo>
                  <a:pt x="2104523" y="4046690"/>
                  <a:pt x="2032773" y="4118440"/>
                  <a:pt x="1944264" y="4118440"/>
                </a:cubicBezTo>
                <a:lnTo>
                  <a:pt x="160259" y="4118440"/>
                </a:lnTo>
                <a:cubicBezTo>
                  <a:pt x="71750" y="4118440"/>
                  <a:pt x="0" y="4046690"/>
                  <a:pt x="0" y="3958181"/>
                </a:cubicBezTo>
                <a:lnTo>
                  <a:pt x="0" y="160259"/>
                </a:lnTo>
                <a:cubicBezTo>
                  <a:pt x="0" y="71750"/>
                  <a:pt x="71750" y="0"/>
                  <a:pt x="160259" y="0"/>
                </a:cubicBezTo>
                <a:close/>
              </a:path>
            </a:pathLst>
          </a:custGeom>
          <a:solidFill>
            <a:schemeClr val="bg1"/>
          </a:solidFill>
          <a:ln w="317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46" name="Group 245">
            <a:extLst>
              <a:ext uri="{FF2B5EF4-FFF2-40B4-BE49-F238E27FC236}">
                <a16:creationId xmlns:a16="http://schemas.microsoft.com/office/drawing/2014/main" id="{8EC17B75-1EB5-FAE4-E40E-32C73AA95828}"/>
              </a:ext>
            </a:extLst>
          </p:cNvPr>
          <p:cNvGrpSpPr/>
          <p:nvPr/>
        </p:nvGrpSpPr>
        <p:grpSpPr>
          <a:xfrm>
            <a:off x="1551785" y="3957113"/>
            <a:ext cx="1743764" cy="1330687"/>
            <a:chOff x="1065976" y="1634639"/>
            <a:chExt cx="1743764" cy="1107996"/>
          </a:xfrm>
        </p:grpSpPr>
        <p:sp>
          <p:nvSpPr>
            <p:cNvPr id="247" name="TextBox 246">
              <a:extLst>
                <a:ext uri="{FF2B5EF4-FFF2-40B4-BE49-F238E27FC236}">
                  <a16:creationId xmlns:a16="http://schemas.microsoft.com/office/drawing/2014/main" id="{7B226C8A-0BC5-972C-5E0B-591FEC0A2768}"/>
                </a:ext>
              </a:extLst>
            </p:cNvPr>
            <p:cNvSpPr txBox="1"/>
            <p:nvPr/>
          </p:nvSpPr>
          <p:spPr>
            <a:xfrm>
              <a:off x="1065976" y="2111758"/>
              <a:ext cx="966072" cy="523220"/>
            </a:xfrm>
            <a:prstGeom prst="rect">
              <a:avLst/>
            </a:prstGeom>
            <a:noFill/>
          </p:spPr>
          <p:txBody>
            <a:bodyPr wrap="square" rtlCol="0" anchor="ctr">
              <a:spAutoFit/>
            </a:bodyPr>
            <a:lstStyle/>
            <a:p>
              <a:pPr algn="ctr"/>
              <a:r>
                <a:rPr lang="en-US" altLang="ko-KR" sz="2800" b="1" dirty="0">
                  <a:solidFill>
                    <a:schemeClr val="accent4"/>
                  </a:solidFill>
                  <a:cs typeface="Arial" pitchFamily="34" charset="0"/>
                </a:rPr>
                <a:t>Step</a:t>
              </a:r>
              <a:endParaRPr lang="ko-KR" altLang="en-US" sz="2800" b="1" dirty="0">
                <a:solidFill>
                  <a:schemeClr val="accent4"/>
                </a:solidFill>
                <a:cs typeface="Arial" pitchFamily="34" charset="0"/>
              </a:endParaRPr>
            </a:p>
          </p:txBody>
        </p:sp>
        <p:sp>
          <p:nvSpPr>
            <p:cNvPr id="248" name="TextBox 247">
              <a:extLst>
                <a:ext uri="{FF2B5EF4-FFF2-40B4-BE49-F238E27FC236}">
                  <a16:creationId xmlns:a16="http://schemas.microsoft.com/office/drawing/2014/main" id="{96FAF99B-3458-87AD-CFEB-7889B3349C68}"/>
                </a:ext>
              </a:extLst>
            </p:cNvPr>
            <p:cNvSpPr txBox="1"/>
            <p:nvPr/>
          </p:nvSpPr>
          <p:spPr>
            <a:xfrm>
              <a:off x="1843668" y="1634639"/>
              <a:ext cx="966072" cy="1107996"/>
            </a:xfrm>
            <a:prstGeom prst="rect">
              <a:avLst/>
            </a:prstGeom>
            <a:noFill/>
          </p:spPr>
          <p:txBody>
            <a:bodyPr wrap="square" rtlCol="0" anchor="ctr">
              <a:spAutoFit/>
            </a:bodyPr>
            <a:lstStyle/>
            <a:p>
              <a:pPr algn="ctr"/>
              <a:r>
                <a:rPr lang="en-US" altLang="ko-KR" sz="6600" b="1" dirty="0">
                  <a:solidFill>
                    <a:schemeClr val="accent4"/>
                  </a:solidFill>
                  <a:cs typeface="Arial" pitchFamily="34" charset="0"/>
                </a:rPr>
                <a:t>8</a:t>
              </a:r>
              <a:endParaRPr lang="ko-KR" altLang="en-US" sz="6600" b="1" dirty="0">
                <a:solidFill>
                  <a:schemeClr val="accent4"/>
                </a:solidFill>
                <a:cs typeface="Arial" pitchFamily="34" charset="0"/>
              </a:endParaRPr>
            </a:p>
          </p:txBody>
        </p:sp>
      </p:grpSp>
      <p:sp>
        <p:nvSpPr>
          <p:cNvPr id="255" name="TextBox 254">
            <a:extLst>
              <a:ext uri="{FF2B5EF4-FFF2-40B4-BE49-F238E27FC236}">
                <a16:creationId xmlns:a16="http://schemas.microsoft.com/office/drawing/2014/main" id="{96F87CA4-DC78-1269-1EA8-61D76A51914E}"/>
              </a:ext>
            </a:extLst>
          </p:cNvPr>
          <p:cNvSpPr txBox="1"/>
          <p:nvPr/>
        </p:nvSpPr>
        <p:spPr>
          <a:xfrm>
            <a:off x="6541565" y="3744572"/>
            <a:ext cx="966072" cy="1107996"/>
          </a:xfrm>
          <a:prstGeom prst="rect">
            <a:avLst/>
          </a:prstGeom>
          <a:noFill/>
        </p:spPr>
        <p:txBody>
          <a:bodyPr wrap="square" rtlCol="0" anchor="ctr">
            <a:spAutoFit/>
          </a:bodyPr>
          <a:lstStyle/>
          <a:p>
            <a:pPr algn="ctr"/>
            <a:endParaRPr lang="ko-KR" altLang="en-US" sz="6600" b="1" dirty="0">
              <a:solidFill>
                <a:schemeClr val="accent1"/>
              </a:solidFill>
              <a:cs typeface="Arial" pitchFamily="34" charset="0"/>
            </a:endParaRPr>
          </a:p>
        </p:txBody>
      </p:sp>
      <p:grpSp>
        <p:nvGrpSpPr>
          <p:cNvPr id="210" name="Group 209">
            <a:extLst>
              <a:ext uri="{FF2B5EF4-FFF2-40B4-BE49-F238E27FC236}">
                <a16:creationId xmlns:a16="http://schemas.microsoft.com/office/drawing/2014/main" id="{E8EDD4B9-FE3B-BB4A-D4B0-FCD428128401}"/>
              </a:ext>
            </a:extLst>
          </p:cNvPr>
          <p:cNvGrpSpPr/>
          <p:nvPr/>
        </p:nvGrpSpPr>
        <p:grpSpPr>
          <a:xfrm>
            <a:off x="3514851" y="1503643"/>
            <a:ext cx="2311767" cy="2438812"/>
            <a:chOff x="1136283" y="1903180"/>
            <a:chExt cx="2664183" cy="4118440"/>
          </a:xfrm>
        </p:grpSpPr>
        <p:sp>
          <p:nvSpPr>
            <p:cNvPr id="211" name="Isosceles Triangle 210">
              <a:extLst>
                <a:ext uri="{FF2B5EF4-FFF2-40B4-BE49-F238E27FC236}">
                  <a16:creationId xmlns:a16="http://schemas.microsoft.com/office/drawing/2014/main" id="{53AA5981-EED7-5D35-01A4-CE34ECE4F2A4}"/>
                </a:ext>
              </a:extLst>
            </p:cNvPr>
            <p:cNvSpPr/>
            <p:nvPr/>
          </p:nvSpPr>
          <p:spPr>
            <a:xfrm rot="5400000">
              <a:off x="3042279" y="3682570"/>
              <a:ext cx="956714" cy="55966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Freeform: Shape 211">
              <a:extLst>
                <a:ext uri="{FF2B5EF4-FFF2-40B4-BE49-F238E27FC236}">
                  <a16:creationId xmlns:a16="http://schemas.microsoft.com/office/drawing/2014/main" id="{262ADE7B-5F99-6C40-2410-1323F8D3D4ED}"/>
                </a:ext>
              </a:extLst>
            </p:cNvPr>
            <p:cNvSpPr/>
            <p:nvPr/>
          </p:nvSpPr>
          <p:spPr>
            <a:xfrm>
              <a:off x="1136283" y="1903180"/>
              <a:ext cx="2416551" cy="4118440"/>
            </a:xfrm>
            <a:custGeom>
              <a:avLst/>
              <a:gdLst>
                <a:gd name="connsiteX0" fmla="*/ 160259 w 2416551"/>
                <a:gd name="connsiteY0" fmla="*/ 0 h 4118440"/>
                <a:gd name="connsiteX1" fmla="*/ 1944264 w 2416551"/>
                <a:gd name="connsiteY1" fmla="*/ 0 h 4118440"/>
                <a:gd name="connsiteX2" fmla="*/ 2104523 w 2416551"/>
                <a:gd name="connsiteY2" fmla="*/ 160259 h 4118440"/>
                <a:gd name="connsiteX3" fmla="*/ 2104523 w 2416551"/>
                <a:gd name="connsiteY3" fmla="*/ 1792521 h 4118440"/>
                <a:gd name="connsiteX4" fmla="*/ 2416551 w 2416551"/>
                <a:gd name="connsiteY4" fmla="*/ 2059220 h 4118440"/>
                <a:gd name="connsiteX5" fmla="*/ 2104523 w 2416551"/>
                <a:gd name="connsiteY5" fmla="*/ 2325919 h 4118440"/>
                <a:gd name="connsiteX6" fmla="*/ 2104523 w 2416551"/>
                <a:gd name="connsiteY6" fmla="*/ 3958181 h 4118440"/>
                <a:gd name="connsiteX7" fmla="*/ 1944264 w 2416551"/>
                <a:gd name="connsiteY7" fmla="*/ 4118440 h 4118440"/>
                <a:gd name="connsiteX8" fmla="*/ 160259 w 2416551"/>
                <a:gd name="connsiteY8" fmla="*/ 4118440 h 4118440"/>
                <a:gd name="connsiteX9" fmla="*/ 0 w 2416551"/>
                <a:gd name="connsiteY9" fmla="*/ 3958181 h 4118440"/>
                <a:gd name="connsiteX10" fmla="*/ 0 w 2416551"/>
                <a:gd name="connsiteY10" fmla="*/ 160259 h 4118440"/>
                <a:gd name="connsiteX11" fmla="*/ 160259 w 2416551"/>
                <a:gd name="connsiteY11" fmla="*/ 0 h 411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6551" h="4118440">
                  <a:moveTo>
                    <a:pt x="160259" y="0"/>
                  </a:moveTo>
                  <a:lnTo>
                    <a:pt x="1944264" y="0"/>
                  </a:lnTo>
                  <a:cubicBezTo>
                    <a:pt x="2032773" y="0"/>
                    <a:pt x="2104523" y="71750"/>
                    <a:pt x="2104523" y="160259"/>
                  </a:cubicBezTo>
                  <a:lnTo>
                    <a:pt x="2104523" y="1792521"/>
                  </a:lnTo>
                  <a:lnTo>
                    <a:pt x="2416551" y="2059220"/>
                  </a:lnTo>
                  <a:lnTo>
                    <a:pt x="2104523" y="2325919"/>
                  </a:lnTo>
                  <a:lnTo>
                    <a:pt x="2104523" y="3958181"/>
                  </a:lnTo>
                  <a:cubicBezTo>
                    <a:pt x="2104523" y="4046690"/>
                    <a:pt x="2032773" y="4118440"/>
                    <a:pt x="1944264" y="4118440"/>
                  </a:cubicBezTo>
                  <a:lnTo>
                    <a:pt x="160259" y="4118440"/>
                  </a:lnTo>
                  <a:cubicBezTo>
                    <a:pt x="71750" y="4118440"/>
                    <a:pt x="0" y="4046690"/>
                    <a:pt x="0" y="3958181"/>
                  </a:cubicBezTo>
                  <a:lnTo>
                    <a:pt x="0" y="160259"/>
                  </a:lnTo>
                  <a:cubicBezTo>
                    <a:pt x="0" y="71750"/>
                    <a:pt x="71750" y="0"/>
                    <a:pt x="160259" y="0"/>
                  </a:cubicBezTo>
                  <a:close/>
                </a:path>
              </a:pathLst>
            </a:custGeom>
            <a:solidFill>
              <a:schemeClr val="bg1"/>
            </a:solid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19" name="Group 218">
            <a:extLst>
              <a:ext uri="{FF2B5EF4-FFF2-40B4-BE49-F238E27FC236}">
                <a16:creationId xmlns:a16="http://schemas.microsoft.com/office/drawing/2014/main" id="{D7CD5760-CF55-5F5C-559B-3D7DD0D182DD}"/>
              </a:ext>
            </a:extLst>
          </p:cNvPr>
          <p:cNvGrpSpPr/>
          <p:nvPr/>
        </p:nvGrpSpPr>
        <p:grpSpPr>
          <a:xfrm>
            <a:off x="3633386" y="1419930"/>
            <a:ext cx="1743764" cy="1107996"/>
            <a:chOff x="1065976" y="1634639"/>
            <a:chExt cx="1743764" cy="1107996"/>
          </a:xfrm>
        </p:grpSpPr>
        <p:sp>
          <p:nvSpPr>
            <p:cNvPr id="220" name="TextBox 219">
              <a:extLst>
                <a:ext uri="{FF2B5EF4-FFF2-40B4-BE49-F238E27FC236}">
                  <a16:creationId xmlns:a16="http://schemas.microsoft.com/office/drawing/2014/main" id="{4118ABD6-4B30-722E-B257-F21CA8BDCFCE}"/>
                </a:ext>
              </a:extLst>
            </p:cNvPr>
            <p:cNvSpPr txBox="1"/>
            <p:nvPr/>
          </p:nvSpPr>
          <p:spPr>
            <a:xfrm>
              <a:off x="1065976" y="2111758"/>
              <a:ext cx="966072" cy="523220"/>
            </a:xfrm>
            <a:prstGeom prst="rect">
              <a:avLst/>
            </a:prstGeom>
            <a:noFill/>
          </p:spPr>
          <p:txBody>
            <a:bodyPr wrap="square" rtlCol="0" anchor="ctr">
              <a:spAutoFit/>
            </a:bodyPr>
            <a:lstStyle/>
            <a:p>
              <a:pPr algn="ctr"/>
              <a:r>
                <a:rPr lang="en-US" altLang="ko-KR" sz="2800" b="1" dirty="0">
                  <a:solidFill>
                    <a:schemeClr val="accent1"/>
                  </a:solidFill>
                  <a:cs typeface="Arial" pitchFamily="34" charset="0"/>
                </a:rPr>
                <a:t>Step</a:t>
              </a:r>
              <a:endParaRPr lang="ko-KR" altLang="en-US" sz="2800" b="1" dirty="0">
                <a:solidFill>
                  <a:schemeClr val="accent1"/>
                </a:solidFill>
                <a:cs typeface="Arial" pitchFamily="34" charset="0"/>
              </a:endParaRPr>
            </a:p>
          </p:txBody>
        </p:sp>
        <p:sp>
          <p:nvSpPr>
            <p:cNvPr id="221" name="TextBox 220">
              <a:extLst>
                <a:ext uri="{FF2B5EF4-FFF2-40B4-BE49-F238E27FC236}">
                  <a16:creationId xmlns:a16="http://schemas.microsoft.com/office/drawing/2014/main" id="{39006686-E7F9-84C7-6F7F-49D41391CCE3}"/>
                </a:ext>
              </a:extLst>
            </p:cNvPr>
            <p:cNvSpPr txBox="1"/>
            <p:nvPr/>
          </p:nvSpPr>
          <p:spPr>
            <a:xfrm>
              <a:off x="1843668" y="1634639"/>
              <a:ext cx="966072" cy="1107996"/>
            </a:xfrm>
            <a:prstGeom prst="rect">
              <a:avLst/>
            </a:prstGeom>
            <a:noFill/>
          </p:spPr>
          <p:txBody>
            <a:bodyPr wrap="square" rtlCol="0" anchor="ctr">
              <a:spAutoFit/>
            </a:bodyPr>
            <a:lstStyle/>
            <a:p>
              <a:pPr algn="ctr"/>
              <a:r>
                <a:rPr lang="en-US" altLang="ko-KR" sz="6600" b="1" dirty="0">
                  <a:solidFill>
                    <a:schemeClr val="accent1"/>
                  </a:solidFill>
                  <a:cs typeface="Arial" pitchFamily="34" charset="0"/>
                </a:rPr>
                <a:t>2</a:t>
              </a:r>
              <a:endParaRPr lang="ko-KR" altLang="en-US" sz="6600" b="1" dirty="0">
                <a:solidFill>
                  <a:schemeClr val="accent1"/>
                </a:solidFill>
                <a:cs typeface="Arial" pitchFamily="34" charset="0"/>
              </a:endParaRPr>
            </a:p>
          </p:txBody>
        </p:sp>
      </p:grpSp>
      <p:grpSp>
        <p:nvGrpSpPr>
          <p:cNvPr id="213" name="Group 212">
            <a:extLst>
              <a:ext uri="{FF2B5EF4-FFF2-40B4-BE49-F238E27FC236}">
                <a16:creationId xmlns:a16="http://schemas.microsoft.com/office/drawing/2014/main" id="{75889A60-945A-7E96-D708-5DF1B87A46DD}"/>
              </a:ext>
            </a:extLst>
          </p:cNvPr>
          <p:cNvGrpSpPr/>
          <p:nvPr/>
        </p:nvGrpSpPr>
        <p:grpSpPr>
          <a:xfrm>
            <a:off x="1452041" y="1503642"/>
            <a:ext cx="2311767" cy="2430843"/>
            <a:chOff x="1136283" y="1903180"/>
            <a:chExt cx="2664183" cy="4118440"/>
          </a:xfrm>
        </p:grpSpPr>
        <p:sp>
          <p:nvSpPr>
            <p:cNvPr id="214" name="Isosceles Triangle 213">
              <a:extLst>
                <a:ext uri="{FF2B5EF4-FFF2-40B4-BE49-F238E27FC236}">
                  <a16:creationId xmlns:a16="http://schemas.microsoft.com/office/drawing/2014/main" id="{8BD12462-49F6-7369-3448-793E990287E0}"/>
                </a:ext>
              </a:extLst>
            </p:cNvPr>
            <p:cNvSpPr/>
            <p:nvPr/>
          </p:nvSpPr>
          <p:spPr>
            <a:xfrm rot="5400000">
              <a:off x="3042279" y="3682570"/>
              <a:ext cx="956714" cy="559660"/>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Freeform: Shape 214">
              <a:extLst>
                <a:ext uri="{FF2B5EF4-FFF2-40B4-BE49-F238E27FC236}">
                  <a16:creationId xmlns:a16="http://schemas.microsoft.com/office/drawing/2014/main" id="{6B4A7646-DB16-3579-8328-25FD12E81276}"/>
                </a:ext>
              </a:extLst>
            </p:cNvPr>
            <p:cNvSpPr/>
            <p:nvPr/>
          </p:nvSpPr>
          <p:spPr>
            <a:xfrm>
              <a:off x="1136283" y="1903180"/>
              <a:ext cx="2416551" cy="4118440"/>
            </a:xfrm>
            <a:custGeom>
              <a:avLst/>
              <a:gdLst>
                <a:gd name="connsiteX0" fmla="*/ 160259 w 2416551"/>
                <a:gd name="connsiteY0" fmla="*/ 0 h 4118440"/>
                <a:gd name="connsiteX1" fmla="*/ 1944264 w 2416551"/>
                <a:gd name="connsiteY1" fmla="*/ 0 h 4118440"/>
                <a:gd name="connsiteX2" fmla="*/ 2104523 w 2416551"/>
                <a:gd name="connsiteY2" fmla="*/ 160259 h 4118440"/>
                <a:gd name="connsiteX3" fmla="*/ 2104523 w 2416551"/>
                <a:gd name="connsiteY3" fmla="*/ 1792521 h 4118440"/>
                <a:gd name="connsiteX4" fmla="*/ 2416551 w 2416551"/>
                <a:gd name="connsiteY4" fmla="*/ 2059220 h 4118440"/>
                <a:gd name="connsiteX5" fmla="*/ 2104523 w 2416551"/>
                <a:gd name="connsiteY5" fmla="*/ 2325919 h 4118440"/>
                <a:gd name="connsiteX6" fmla="*/ 2104523 w 2416551"/>
                <a:gd name="connsiteY6" fmla="*/ 3958181 h 4118440"/>
                <a:gd name="connsiteX7" fmla="*/ 1944264 w 2416551"/>
                <a:gd name="connsiteY7" fmla="*/ 4118440 h 4118440"/>
                <a:gd name="connsiteX8" fmla="*/ 160259 w 2416551"/>
                <a:gd name="connsiteY8" fmla="*/ 4118440 h 4118440"/>
                <a:gd name="connsiteX9" fmla="*/ 0 w 2416551"/>
                <a:gd name="connsiteY9" fmla="*/ 3958181 h 4118440"/>
                <a:gd name="connsiteX10" fmla="*/ 0 w 2416551"/>
                <a:gd name="connsiteY10" fmla="*/ 160259 h 4118440"/>
                <a:gd name="connsiteX11" fmla="*/ 160259 w 2416551"/>
                <a:gd name="connsiteY11" fmla="*/ 0 h 411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6551" h="4118440">
                  <a:moveTo>
                    <a:pt x="160259" y="0"/>
                  </a:moveTo>
                  <a:lnTo>
                    <a:pt x="1944264" y="0"/>
                  </a:lnTo>
                  <a:cubicBezTo>
                    <a:pt x="2032773" y="0"/>
                    <a:pt x="2104523" y="71750"/>
                    <a:pt x="2104523" y="160259"/>
                  </a:cubicBezTo>
                  <a:lnTo>
                    <a:pt x="2104523" y="1792521"/>
                  </a:lnTo>
                  <a:lnTo>
                    <a:pt x="2416551" y="2059220"/>
                  </a:lnTo>
                  <a:lnTo>
                    <a:pt x="2104523" y="2325919"/>
                  </a:lnTo>
                  <a:lnTo>
                    <a:pt x="2104523" y="3958181"/>
                  </a:lnTo>
                  <a:cubicBezTo>
                    <a:pt x="2104523" y="4046690"/>
                    <a:pt x="2032773" y="4118440"/>
                    <a:pt x="1944264" y="4118440"/>
                  </a:cubicBezTo>
                  <a:lnTo>
                    <a:pt x="160259" y="4118440"/>
                  </a:lnTo>
                  <a:cubicBezTo>
                    <a:pt x="71750" y="4118440"/>
                    <a:pt x="0" y="4046690"/>
                    <a:pt x="0" y="3958181"/>
                  </a:cubicBezTo>
                  <a:lnTo>
                    <a:pt x="0" y="160259"/>
                  </a:lnTo>
                  <a:cubicBezTo>
                    <a:pt x="0" y="71750"/>
                    <a:pt x="71750" y="0"/>
                    <a:pt x="160259" y="0"/>
                  </a:cubicBezTo>
                  <a:close/>
                </a:path>
              </a:pathLst>
            </a:custGeom>
            <a:solidFill>
              <a:schemeClr val="bg1"/>
            </a:solidFill>
            <a:ln w="317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16" name="Group 215">
            <a:extLst>
              <a:ext uri="{FF2B5EF4-FFF2-40B4-BE49-F238E27FC236}">
                <a16:creationId xmlns:a16="http://schemas.microsoft.com/office/drawing/2014/main" id="{6A301A66-5292-4D1A-62F3-43C66CCDC991}"/>
              </a:ext>
            </a:extLst>
          </p:cNvPr>
          <p:cNvGrpSpPr/>
          <p:nvPr/>
        </p:nvGrpSpPr>
        <p:grpSpPr>
          <a:xfrm>
            <a:off x="1534415" y="1419930"/>
            <a:ext cx="1743764" cy="1107996"/>
            <a:chOff x="1065976" y="1634639"/>
            <a:chExt cx="1743764" cy="1107996"/>
          </a:xfrm>
        </p:grpSpPr>
        <p:sp>
          <p:nvSpPr>
            <p:cNvPr id="217" name="TextBox 216">
              <a:extLst>
                <a:ext uri="{FF2B5EF4-FFF2-40B4-BE49-F238E27FC236}">
                  <a16:creationId xmlns:a16="http://schemas.microsoft.com/office/drawing/2014/main" id="{A3601EF6-91F8-4822-58D5-DFABD51C6BB0}"/>
                </a:ext>
              </a:extLst>
            </p:cNvPr>
            <p:cNvSpPr txBox="1"/>
            <p:nvPr/>
          </p:nvSpPr>
          <p:spPr>
            <a:xfrm>
              <a:off x="1065976" y="2111758"/>
              <a:ext cx="966072" cy="523220"/>
            </a:xfrm>
            <a:prstGeom prst="rect">
              <a:avLst/>
            </a:prstGeom>
            <a:noFill/>
          </p:spPr>
          <p:txBody>
            <a:bodyPr wrap="square" rtlCol="0" anchor="ctr">
              <a:spAutoFit/>
            </a:bodyPr>
            <a:lstStyle/>
            <a:p>
              <a:pPr algn="ctr"/>
              <a:r>
                <a:rPr lang="en-US" altLang="ko-KR" sz="2800" b="1" dirty="0">
                  <a:solidFill>
                    <a:schemeClr val="accent6"/>
                  </a:solidFill>
                  <a:cs typeface="Arial" pitchFamily="34" charset="0"/>
                </a:rPr>
                <a:t>Step</a:t>
              </a:r>
              <a:endParaRPr lang="ko-KR" altLang="en-US" sz="2800" b="1" dirty="0">
                <a:solidFill>
                  <a:schemeClr val="accent6"/>
                </a:solidFill>
                <a:cs typeface="Arial" pitchFamily="34" charset="0"/>
              </a:endParaRPr>
            </a:p>
          </p:txBody>
        </p:sp>
        <p:sp>
          <p:nvSpPr>
            <p:cNvPr id="218" name="TextBox 217">
              <a:extLst>
                <a:ext uri="{FF2B5EF4-FFF2-40B4-BE49-F238E27FC236}">
                  <a16:creationId xmlns:a16="http://schemas.microsoft.com/office/drawing/2014/main" id="{20D9E034-C8E0-FC70-FB93-148D233E2586}"/>
                </a:ext>
              </a:extLst>
            </p:cNvPr>
            <p:cNvSpPr txBox="1"/>
            <p:nvPr/>
          </p:nvSpPr>
          <p:spPr>
            <a:xfrm>
              <a:off x="1843668" y="1634639"/>
              <a:ext cx="966072" cy="1107996"/>
            </a:xfrm>
            <a:prstGeom prst="rect">
              <a:avLst/>
            </a:prstGeom>
            <a:noFill/>
          </p:spPr>
          <p:txBody>
            <a:bodyPr wrap="square" rtlCol="0" anchor="ctr">
              <a:spAutoFit/>
            </a:bodyPr>
            <a:lstStyle/>
            <a:p>
              <a:pPr algn="ctr"/>
              <a:r>
                <a:rPr lang="en-US" altLang="ko-KR" sz="6600" b="1" dirty="0">
                  <a:solidFill>
                    <a:schemeClr val="accent6"/>
                  </a:solidFill>
                  <a:cs typeface="Arial" pitchFamily="34" charset="0"/>
                </a:rPr>
                <a:t>1</a:t>
              </a:r>
              <a:endParaRPr lang="ko-KR" altLang="en-US" sz="6600" b="1" dirty="0">
                <a:solidFill>
                  <a:schemeClr val="accent6"/>
                </a:solidFill>
                <a:cs typeface="Arial" pitchFamily="34" charset="0"/>
              </a:endParaRPr>
            </a:p>
          </p:txBody>
        </p:sp>
      </p:grpSp>
      <p:grpSp>
        <p:nvGrpSpPr>
          <p:cNvPr id="278" name="Group 277">
            <a:extLst>
              <a:ext uri="{FF2B5EF4-FFF2-40B4-BE49-F238E27FC236}">
                <a16:creationId xmlns:a16="http://schemas.microsoft.com/office/drawing/2014/main" id="{22242A7D-947E-5280-380A-1838BFDFC4D2}"/>
              </a:ext>
            </a:extLst>
          </p:cNvPr>
          <p:cNvGrpSpPr/>
          <p:nvPr/>
        </p:nvGrpSpPr>
        <p:grpSpPr>
          <a:xfrm>
            <a:off x="7260407" y="4249971"/>
            <a:ext cx="2354101" cy="2474768"/>
            <a:chOff x="7130647" y="4101937"/>
            <a:chExt cx="2442309" cy="2474768"/>
          </a:xfrm>
        </p:grpSpPr>
        <p:grpSp>
          <p:nvGrpSpPr>
            <p:cNvPr id="279" name="Group 278">
              <a:extLst>
                <a:ext uri="{FF2B5EF4-FFF2-40B4-BE49-F238E27FC236}">
                  <a16:creationId xmlns:a16="http://schemas.microsoft.com/office/drawing/2014/main" id="{DC403702-F214-F0F7-585B-5BA10EE6B8D2}"/>
                </a:ext>
              </a:extLst>
            </p:cNvPr>
            <p:cNvGrpSpPr/>
            <p:nvPr/>
          </p:nvGrpSpPr>
          <p:grpSpPr>
            <a:xfrm rot="10800000">
              <a:off x="7130647" y="4166470"/>
              <a:ext cx="2442309" cy="2410235"/>
              <a:chOff x="1136283" y="1903180"/>
              <a:chExt cx="2664183" cy="4118440"/>
            </a:xfrm>
          </p:grpSpPr>
          <p:sp>
            <p:nvSpPr>
              <p:cNvPr id="283" name="Isosceles Triangle 282">
                <a:extLst>
                  <a:ext uri="{FF2B5EF4-FFF2-40B4-BE49-F238E27FC236}">
                    <a16:creationId xmlns:a16="http://schemas.microsoft.com/office/drawing/2014/main" id="{70835D4E-E5DE-BB0A-DF0D-2357376DEDA0}"/>
                  </a:ext>
                </a:extLst>
              </p:cNvPr>
              <p:cNvSpPr/>
              <p:nvPr/>
            </p:nvSpPr>
            <p:spPr>
              <a:xfrm rot="5400000">
                <a:off x="3042279" y="3682570"/>
                <a:ext cx="956714" cy="55966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Freeform: Shape 283">
                <a:extLst>
                  <a:ext uri="{FF2B5EF4-FFF2-40B4-BE49-F238E27FC236}">
                    <a16:creationId xmlns:a16="http://schemas.microsoft.com/office/drawing/2014/main" id="{7E565FAA-4092-AA3D-F1A7-DF80A84D494F}"/>
                  </a:ext>
                </a:extLst>
              </p:cNvPr>
              <p:cNvSpPr/>
              <p:nvPr/>
            </p:nvSpPr>
            <p:spPr>
              <a:xfrm>
                <a:off x="1136283" y="1903180"/>
                <a:ext cx="2416551" cy="4118440"/>
              </a:xfrm>
              <a:custGeom>
                <a:avLst/>
                <a:gdLst>
                  <a:gd name="connsiteX0" fmla="*/ 160259 w 2416551"/>
                  <a:gd name="connsiteY0" fmla="*/ 0 h 4118440"/>
                  <a:gd name="connsiteX1" fmla="*/ 1944264 w 2416551"/>
                  <a:gd name="connsiteY1" fmla="*/ 0 h 4118440"/>
                  <a:gd name="connsiteX2" fmla="*/ 2104523 w 2416551"/>
                  <a:gd name="connsiteY2" fmla="*/ 160259 h 4118440"/>
                  <a:gd name="connsiteX3" fmla="*/ 2104523 w 2416551"/>
                  <a:gd name="connsiteY3" fmla="*/ 1792521 h 4118440"/>
                  <a:gd name="connsiteX4" fmla="*/ 2416551 w 2416551"/>
                  <a:gd name="connsiteY4" fmla="*/ 2059220 h 4118440"/>
                  <a:gd name="connsiteX5" fmla="*/ 2104523 w 2416551"/>
                  <a:gd name="connsiteY5" fmla="*/ 2325919 h 4118440"/>
                  <a:gd name="connsiteX6" fmla="*/ 2104523 w 2416551"/>
                  <a:gd name="connsiteY6" fmla="*/ 3958181 h 4118440"/>
                  <a:gd name="connsiteX7" fmla="*/ 1944264 w 2416551"/>
                  <a:gd name="connsiteY7" fmla="*/ 4118440 h 4118440"/>
                  <a:gd name="connsiteX8" fmla="*/ 160259 w 2416551"/>
                  <a:gd name="connsiteY8" fmla="*/ 4118440 h 4118440"/>
                  <a:gd name="connsiteX9" fmla="*/ 0 w 2416551"/>
                  <a:gd name="connsiteY9" fmla="*/ 3958181 h 4118440"/>
                  <a:gd name="connsiteX10" fmla="*/ 0 w 2416551"/>
                  <a:gd name="connsiteY10" fmla="*/ 160259 h 4118440"/>
                  <a:gd name="connsiteX11" fmla="*/ 160259 w 2416551"/>
                  <a:gd name="connsiteY11" fmla="*/ 0 h 411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6551" h="4118440">
                    <a:moveTo>
                      <a:pt x="160259" y="0"/>
                    </a:moveTo>
                    <a:lnTo>
                      <a:pt x="1944264" y="0"/>
                    </a:lnTo>
                    <a:cubicBezTo>
                      <a:pt x="2032773" y="0"/>
                      <a:pt x="2104523" y="71750"/>
                      <a:pt x="2104523" y="160259"/>
                    </a:cubicBezTo>
                    <a:lnTo>
                      <a:pt x="2104523" y="1792521"/>
                    </a:lnTo>
                    <a:lnTo>
                      <a:pt x="2416551" y="2059220"/>
                    </a:lnTo>
                    <a:lnTo>
                      <a:pt x="2104523" y="2325919"/>
                    </a:lnTo>
                    <a:lnTo>
                      <a:pt x="2104523" y="3958181"/>
                    </a:lnTo>
                    <a:cubicBezTo>
                      <a:pt x="2104523" y="4046690"/>
                      <a:pt x="2032773" y="4118440"/>
                      <a:pt x="1944264" y="4118440"/>
                    </a:cubicBezTo>
                    <a:lnTo>
                      <a:pt x="160259" y="4118440"/>
                    </a:lnTo>
                    <a:cubicBezTo>
                      <a:pt x="71750" y="4118440"/>
                      <a:pt x="0" y="4046690"/>
                      <a:pt x="0" y="3958181"/>
                    </a:cubicBezTo>
                    <a:lnTo>
                      <a:pt x="0" y="160259"/>
                    </a:lnTo>
                    <a:cubicBezTo>
                      <a:pt x="0" y="71750"/>
                      <a:pt x="71750" y="0"/>
                      <a:pt x="160259" y="0"/>
                    </a:cubicBezTo>
                    <a:close/>
                  </a:path>
                </a:pathLst>
              </a:custGeom>
              <a:solidFill>
                <a:schemeClr val="bg1"/>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80" name="Group 279">
              <a:extLst>
                <a:ext uri="{FF2B5EF4-FFF2-40B4-BE49-F238E27FC236}">
                  <a16:creationId xmlns:a16="http://schemas.microsoft.com/office/drawing/2014/main" id="{8FE10561-2A51-6D24-3D0C-C45588B95A47}"/>
                </a:ext>
              </a:extLst>
            </p:cNvPr>
            <p:cNvGrpSpPr/>
            <p:nvPr/>
          </p:nvGrpSpPr>
          <p:grpSpPr>
            <a:xfrm>
              <a:off x="7710176" y="4101937"/>
              <a:ext cx="1743764" cy="1247857"/>
              <a:chOff x="1065976" y="1634639"/>
              <a:chExt cx="1743764" cy="1107996"/>
            </a:xfrm>
          </p:grpSpPr>
          <p:sp>
            <p:nvSpPr>
              <p:cNvPr id="281" name="TextBox 280">
                <a:extLst>
                  <a:ext uri="{FF2B5EF4-FFF2-40B4-BE49-F238E27FC236}">
                    <a16:creationId xmlns:a16="http://schemas.microsoft.com/office/drawing/2014/main" id="{BBF8B8F7-E85D-CF1F-4F4F-1C99258E61DB}"/>
                  </a:ext>
                </a:extLst>
              </p:cNvPr>
              <p:cNvSpPr txBox="1"/>
              <p:nvPr/>
            </p:nvSpPr>
            <p:spPr>
              <a:xfrm>
                <a:off x="1065976" y="2111758"/>
                <a:ext cx="966072" cy="523220"/>
              </a:xfrm>
              <a:prstGeom prst="rect">
                <a:avLst/>
              </a:prstGeom>
              <a:noFill/>
            </p:spPr>
            <p:txBody>
              <a:bodyPr wrap="square" rtlCol="0" anchor="ctr">
                <a:spAutoFit/>
              </a:bodyPr>
              <a:lstStyle/>
              <a:p>
                <a:pPr algn="ctr"/>
                <a:r>
                  <a:rPr lang="en-US" altLang="ko-KR" sz="2800" b="1" dirty="0">
                    <a:solidFill>
                      <a:schemeClr val="accent2"/>
                    </a:solidFill>
                    <a:cs typeface="Arial" pitchFamily="34" charset="0"/>
                  </a:rPr>
                  <a:t>Step</a:t>
                </a:r>
                <a:endParaRPr lang="ko-KR" altLang="en-US" sz="2800" b="1" dirty="0">
                  <a:solidFill>
                    <a:schemeClr val="accent2"/>
                  </a:solidFill>
                  <a:cs typeface="Arial" pitchFamily="34" charset="0"/>
                </a:endParaRPr>
              </a:p>
            </p:txBody>
          </p:sp>
          <p:sp>
            <p:nvSpPr>
              <p:cNvPr id="282" name="TextBox 281">
                <a:extLst>
                  <a:ext uri="{FF2B5EF4-FFF2-40B4-BE49-F238E27FC236}">
                    <a16:creationId xmlns:a16="http://schemas.microsoft.com/office/drawing/2014/main" id="{A1FDB35D-E730-BE41-B302-394C8C69DF01}"/>
                  </a:ext>
                </a:extLst>
              </p:cNvPr>
              <p:cNvSpPr txBox="1"/>
              <p:nvPr/>
            </p:nvSpPr>
            <p:spPr>
              <a:xfrm>
                <a:off x="1843668" y="1634639"/>
                <a:ext cx="966072" cy="1107996"/>
              </a:xfrm>
              <a:prstGeom prst="rect">
                <a:avLst/>
              </a:prstGeom>
              <a:noFill/>
            </p:spPr>
            <p:txBody>
              <a:bodyPr wrap="square" rtlCol="0" anchor="ctr">
                <a:spAutoFit/>
              </a:bodyPr>
              <a:lstStyle/>
              <a:p>
                <a:pPr algn="ctr"/>
                <a:r>
                  <a:rPr lang="en-US" altLang="ko-KR" sz="6600" b="1" dirty="0">
                    <a:solidFill>
                      <a:schemeClr val="accent2"/>
                    </a:solidFill>
                    <a:cs typeface="Arial" pitchFamily="34" charset="0"/>
                  </a:rPr>
                  <a:t>6</a:t>
                </a:r>
                <a:endParaRPr lang="ko-KR" altLang="en-US" sz="6600" b="1" dirty="0">
                  <a:solidFill>
                    <a:schemeClr val="accent2"/>
                  </a:solidFill>
                  <a:cs typeface="Arial" pitchFamily="34" charset="0"/>
                </a:endParaRPr>
              </a:p>
            </p:txBody>
          </p:sp>
        </p:grpSp>
      </p:gr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3628</TotalTime>
  <Words>1716</Words>
  <Application>Microsoft Office PowerPoint</Application>
  <PresentationFormat>Widescreen</PresentationFormat>
  <Paragraphs>260</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Fırat OLÇUM</cp:lastModifiedBy>
  <cp:revision>201</cp:revision>
  <dcterms:created xsi:type="dcterms:W3CDTF">2021-04-29T18:58:34Z</dcterms:created>
  <dcterms:modified xsi:type="dcterms:W3CDTF">2023-05-09T20:47:09Z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